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72" r:id="rId5"/>
    <p:sldId id="273" r:id="rId6"/>
    <p:sldId id="274" r:id="rId7"/>
    <p:sldId id="275" r:id="rId8"/>
    <p:sldId id="259" r:id="rId9"/>
    <p:sldId id="276" r:id="rId10"/>
    <p:sldId id="271" r:id="rId11"/>
    <p:sldId id="279" r:id="rId12"/>
    <p:sldId id="261" r:id="rId13"/>
    <p:sldId id="262" r:id="rId14"/>
    <p:sldId id="263" r:id="rId15"/>
    <p:sldId id="280" r:id="rId16"/>
    <p:sldId id="281" r:id="rId17"/>
    <p:sldId id="282" r:id="rId18"/>
    <p:sldId id="283" r:id="rId19"/>
    <p:sldId id="284" r:id="rId20"/>
    <p:sldId id="264" r:id="rId21"/>
    <p:sldId id="265" r:id="rId22"/>
    <p:sldId id="266" r:id="rId23"/>
    <p:sldId id="267" r:id="rId24"/>
    <p:sldId id="268" r:id="rId25"/>
    <p:sldId id="269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70" r:id="rId35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5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3F498-2C77-458C-A910-F4D3CEF724DB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C733D-2225-48FE-8026-B5E6B95984E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70236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C733D-2225-48FE-8026-B5E6B95984EB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00222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89A1-A12B-4C29-BEE0-D8EA4F5368F3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E45A-2B5B-4059-A55A-D812005800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0090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89A1-A12B-4C29-BEE0-D8EA4F5368F3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E45A-2B5B-4059-A55A-D812005800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0811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89A1-A12B-4C29-BEE0-D8EA4F5368F3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E45A-2B5B-4059-A55A-D812005800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431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89A1-A12B-4C29-BEE0-D8EA4F5368F3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E45A-2B5B-4059-A55A-D812005800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747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89A1-A12B-4C29-BEE0-D8EA4F5368F3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E45A-2B5B-4059-A55A-D812005800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0514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89A1-A12B-4C29-BEE0-D8EA4F5368F3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E45A-2B5B-4059-A55A-D812005800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592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89A1-A12B-4C29-BEE0-D8EA4F5368F3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E45A-2B5B-4059-A55A-D812005800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9239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89A1-A12B-4C29-BEE0-D8EA4F5368F3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E45A-2B5B-4059-A55A-D812005800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10506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89A1-A12B-4C29-BEE0-D8EA4F5368F3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E45A-2B5B-4059-A55A-D812005800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4751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89A1-A12B-4C29-BEE0-D8EA4F5368F3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E45A-2B5B-4059-A55A-D812005800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24604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89A1-A12B-4C29-BEE0-D8EA4F5368F3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E45A-2B5B-4059-A55A-D812005800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1102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989A1-A12B-4C29-BEE0-D8EA4F5368F3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FE45A-2B5B-4059-A55A-D812005800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2018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8032" y="980728"/>
            <a:ext cx="7772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โครงการควบคุมป้องกันโรคติดต่อ </a:t>
            </a:r>
            <a:br>
              <a:rPr lang="th-TH" b="1" dirty="0" smtClean="0"/>
            </a:br>
            <a:r>
              <a:rPr lang="th-TH" b="1" dirty="0" smtClean="0"/>
              <a:t> ประจำปี ๒๕๖๐</a:t>
            </a:r>
            <a:endParaRPr lang="th-TH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63688" y="3379440"/>
            <a:ext cx="6400800" cy="2209800"/>
          </a:xfrm>
        </p:spPr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</a:rPr>
              <a:t>กองทุนหลักประกันสุขภาพตำบลห้วยพิชัย ร่วมกับโรงพยาบาลส่งเสริมสุขภาพตำบล</a:t>
            </a:r>
            <a:r>
              <a:rPr lang="th-TH" b="1" dirty="0" err="1" smtClean="0">
                <a:solidFill>
                  <a:schemeClr val="bg1"/>
                </a:solidFill>
              </a:rPr>
              <a:t>บ้านสงาว</a:t>
            </a:r>
            <a:r>
              <a:rPr lang="th-TH" b="1" dirty="0" smtClean="0">
                <a:solidFill>
                  <a:schemeClr val="bg1"/>
                </a:solidFill>
              </a:rPr>
              <a:t> และโรงพยาบาลส่งเสริมสุขภาพตำบลห้วยพิชัย</a:t>
            </a:r>
            <a:endParaRPr lang="th-TH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3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907704" y="197768"/>
            <a:ext cx="5256584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ควบคุมโรค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122" name="Picture 2" descr="ควบคุมโรค 300560_๑๗๐๙๐๘_022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t="11585" r="25706" b="6312"/>
          <a:stretch/>
        </p:blipFill>
        <p:spPr bwMode="auto">
          <a:xfrm>
            <a:off x="35496" y="1531917"/>
            <a:ext cx="4239492" cy="288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รูปภาพ 1" descr="คำอธิบาย: C:\Users\AdviceCK\Desktop\Day3,7ดา มณีจันทร์_๑๗๐๙๐๘_00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8494" r="5913" b="4789"/>
          <a:stretch/>
        </p:blipFill>
        <p:spPr bwMode="auto">
          <a:xfrm>
            <a:off x="4067944" y="1496346"/>
            <a:ext cx="5043676" cy="29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รูปภาพ 4" descr="คำอธิบาย: C:\Users\AdviceCK\Desktop\Day3,7ดา มณีจันทร์_๑๗๐๙๐๘_00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8" t="16830" r="1539" b="11702"/>
          <a:stretch/>
        </p:blipFill>
        <p:spPr bwMode="auto">
          <a:xfrm>
            <a:off x="23399" y="4162301"/>
            <a:ext cx="4620609" cy="269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รูปภาพ 8" descr="คำอธิบาย: C:\Users\AdviceCK\Desktop\Day 0,3,7จันทรา ตุ่น_๑๗๐๙๐๘_00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7437" r="9656" b="18458"/>
          <a:stretch/>
        </p:blipFill>
        <p:spPr bwMode="auto">
          <a:xfrm>
            <a:off x="4274988" y="4091049"/>
            <a:ext cx="4835341" cy="276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42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074" name="Picture 2" descr="ควบคุมโรค 300560_๑๗๐๙๐๘_001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" t="6672" r="10033" b="17086"/>
          <a:stretch/>
        </p:blipFill>
        <p:spPr bwMode="auto">
          <a:xfrm>
            <a:off x="107505" y="1124744"/>
            <a:ext cx="4392487" cy="289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รณรงค์ควบคุมโรค ม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2" t="25499"/>
          <a:stretch/>
        </p:blipFill>
        <p:spPr bwMode="auto">
          <a:xfrm>
            <a:off x="4500657" y="1124743"/>
            <a:ext cx="4607847" cy="289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รณรงค์ควบคุมโรค ม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6" y="3861048"/>
            <a:ext cx="4516534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ควบคุมโรค ม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3861047"/>
            <a:ext cx="4608512" cy="298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2033717" y="-18256"/>
            <a:ext cx="4932549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 smtClean="0"/>
              <a:t>ควบคุมโรค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6465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4924061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ควบคุมโรค</a:t>
            </a:r>
            <a:endParaRPr lang="th-TH" dirty="0"/>
          </a:p>
        </p:txBody>
      </p:sp>
      <p:pic>
        <p:nvPicPr>
          <p:cNvPr id="6146" name="Picture 2" descr="ควบคุมโรค ม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" t="8298" r="11567" b="16439"/>
          <a:stretch/>
        </p:blipFill>
        <p:spPr bwMode="auto">
          <a:xfrm>
            <a:off x="35497" y="1578330"/>
            <a:ext cx="4320480" cy="273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2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1565367"/>
            <a:ext cx="4728517" cy="274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ควบคุมโรค26460_๑๗๐๙๐๘_00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8" y="4221088"/>
            <a:ext cx="4320480" cy="263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ควบคุมโรค ม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125" y="4005064"/>
            <a:ext cx="4741369" cy="278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12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4392488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ควบคุมโรค</a:t>
            </a:r>
            <a:endParaRPr lang="th-TH" dirty="0"/>
          </a:p>
        </p:txBody>
      </p:sp>
      <p:pic>
        <p:nvPicPr>
          <p:cNvPr id="7170" name="Picture 2" descr="ควบคุมโรค26460_๑๗๐๙๐๘_0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306705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ควบคุมโรค26460_๑๗๐๙๐๘_00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93" y="1340769"/>
            <a:ext cx="317182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ควบคุมโรค26460_๑๗๐๙๐๘_01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218" y="1340768"/>
            <a:ext cx="2924782" cy="309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29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31"/>
          <a:stretch/>
        </p:blipFill>
        <p:spPr bwMode="auto">
          <a:xfrm>
            <a:off x="-91786" y="4437114"/>
            <a:ext cx="3162300" cy="246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8799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515" y="4437114"/>
            <a:ext cx="3148704" cy="243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880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219" y="4437114"/>
            <a:ext cx="2924782" cy="242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31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9772" y="260648"/>
            <a:ext cx="4608512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ควบคุมโรค</a:t>
            </a:r>
            <a:endParaRPr lang="th-TH" dirty="0"/>
          </a:p>
        </p:txBody>
      </p:sp>
      <p:pic>
        <p:nvPicPr>
          <p:cNvPr id="8194" name="Picture 2" descr="880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" y="1412777"/>
            <a:ext cx="318135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ควบคุมโรค 300560_๑๗๐๙๐๘_00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352" y="1412777"/>
            <a:ext cx="306705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ควบคุมโรค ม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412778"/>
            <a:ext cx="314325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S__952736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8"/>
            <a:ext cx="3143250" cy="257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S__952736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293096"/>
            <a:ext cx="2857500" cy="257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รูปภาพ 3" descr="คำอธิบาย: C:\Users\AdviceCK\Desktop\Day3,7ดา มณีจันทร์_๑๗๐๙๐๘_00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293096"/>
            <a:ext cx="3152775" cy="257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83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411760" y="116632"/>
            <a:ext cx="4248472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ควบคุมโรค</a:t>
            </a:r>
            <a:endParaRPr lang="th-TH" dirty="0"/>
          </a:p>
        </p:txBody>
      </p:sp>
      <p:pic>
        <p:nvPicPr>
          <p:cNvPr id="9218" name="รูปภาพ 8" descr="คำอธิบาย: C:\Users\AdviceCK\Desktop\Day0 นางดา มณีจันทร์_๑๗๐๙๐๘_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1"/>
            <a:ext cx="308610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รูปภาพ 6" descr="คำอธิบาย: C:\Users\AdviceCK\Desktop\Day 0,3,7จันทรา ตุ่น_๑๗๐๙๐๘_0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248310"/>
            <a:ext cx="3171825" cy="31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รูปภาพ 2" descr="คำอธิบาย: C:\Users\AdviceCK\Desktop\Day 0,3,7จันทรา ตุ่น_๑๗๐๙๐๘_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1248310"/>
            <a:ext cx="2886075" cy="31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165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65104"/>
            <a:ext cx="4932040" cy="250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165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4365104"/>
            <a:ext cx="4265521" cy="250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50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843808" y="44624"/>
            <a:ext cx="3682752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ควบคุมโรค</a:t>
            </a:r>
            <a:endParaRPr lang="th-TH" dirty="0"/>
          </a:p>
        </p:txBody>
      </p:sp>
      <p:pic>
        <p:nvPicPr>
          <p:cNvPr id="10242" name="Picture 2" descr="729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68761"/>
            <a:ext cx="3152775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ควบคุมโรค ม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81" y="1268759"/>
            <a:ext cx="2993795" cy="295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รูปภาพ 6" descr="คำอธิบาย: C:\Users\AdviceCK\Desktop\Day3,7ดา มณีจันทร์_๑๗๐๙๐๘_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68760"/>
            <a:ext cx="2987824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รูปภาพ 7" descr="คำอธิบาย: C:\Users\AdviceCK\Desktop\Day3,7ดา มณีจันทร์_๑๗๐๙๐๘_00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21088"/>
            <a:ext cx="3124200" cy="263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รูปภาพ 3" descr="คำอธิบาย: C:\Users\AdviceCK\Desktop\Day 0,3,7จันทรา ตุ่น_๑๗๐๙๐๘_00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536" y="4221088"/>
            <a:ext cx="3067050" cy="265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รูปภาพ 5" descr="คำอธิบาย: C:\Users\AdviceCK\Desktop\Day 0,3,7จันทรา ตุ่น_๑๗๐๙๐๘_00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86" y="4221087"/>
            <a:ext cx="2949414" cy="265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83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905472" y="44624"/>
            <a:ext cx="3682752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ควบคุมโรค</a:t>
            </a:r>
            <a:endParaRPr lang="th-TH" dirty="0"/>
          </a:p>
        </p:txBody>
      </p:sp>
      <p:pic>
        <p:nvPicPr>
          <p:cNvPr id="11266" name="รูปภาพ 7" descr="คำอธิบาย: C:\Users\AdviceCK\Desktop\Day 0,3,7จันทรา ตุ่น_๑๗๐๙๐๘_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1"/>
            <a:ext cx="314325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รูปภาพ 5" descr="คำอธิบาย: C:\Users\AdviceCK\Desktop\Day0 นางดา มณีจันทร์_๑๗๐๙๐๘_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686" y="1264502"/>
            <a:ext cx="2993490" cy="281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714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23" y="1230978"/>
            <a:ext cx="3018592" cy="28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714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88" y="4077073"/>
            <a:ext cx="3171825" cy="278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7144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077073"/>
            <a:ext cx="3133725" cy="278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7146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23" y="4077073"/>
            <a:ext cx="3018592" cy="278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47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977480" y="116632"/>
            <a:ext cx="375476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ควบคุมโรค</a:t>
            </a:r>
            <a:endParaRPr lang="th-TH" dirty="0"/>
          </a:p>
        </p:txBody>
      </p:sp>
      <p:pic>
        <p:nvPicPr>
          <p:cNvPr id="12290" name="Picture 2" descr="728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3133725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728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1340768"/>
            <a:ext cx="312420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S__1313178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041" y="1340768"/>
            <a:ext cx="308610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S__1250919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5"/>
            <a:ext cx="3133725" cy="257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171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4293096"/>
            <a:ext cx="2970316" cy="257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6958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991" y="4293096"/>
            <a:ext cx="3124200" cy="257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09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843808" y="116632"/>
            <a:ext cx="4042792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ควบคุมโรค</a:t>
            </a:r>
            <a:endParaRPr lang="th-TH" dirty="0"/>
          </a:p>
        </p:txBody>
      </p:sp>
      <p:pic>
        <p:nvPicPr>
          <p:cNvPr id="13314" name="Picture 2" descr="5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" y="1326291"/>
            <a:ext cx="3105150" cy="253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5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899" y="1326291"/>
            <a:ext cx="3105150" cy="253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E:\รูป\ควบคุมโรค\60\ม.ุ9 อรัชพร 270660\day 5(020760)\789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81" y="1326291"/>
            <a:ext cx="2900319" cy="253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E:\รูป\ควบคุมโรค\60\ม.ุ9 อรัชพร 270660\day 21(180760)\S__103547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70" y="3861048"/>
            <a:ext cx="3150070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E:\รูป\ควบคุมโรค\60\ม.ุ9 สงวน 050860)\day 0(50860)\S__122798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900" y="3861048"/>
            <a:ext cx="3105149" cy="299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E:\รูป\ควบคุมโรค\60\ม.ุ9 สงวน 050860)\day 7(120860)\S__1313179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81" y="3861048"/>
            <a:ext cx="2905297" cy="29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14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/>
              <a:t>พบผู้ป่วยโรคไข้เลือดออก </a:t>
            </a:r>
            <a:r>
              <a:rPr lang="th-TH" b="1" dirty="0" smtClean="0"/>
              <a:t>๒๐  </a:t>
            </a:r>
            <a:r>
              <a:rPr lang="th-TH" b="1" dirty="0"/>
              <a:t>ราย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1816224"/>
            <a:ext cx="8136904" cy="4277072"/>
          </a:xfrm>
        </p:spPr>
        <p:txBody>
          <a:bodyPr>
            <a:normAutofit/>
          </a:bodyPr>
          <a:lstStyle/>
          <a:p>
            <a:pPr lvl="0"/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+mj-cs"/>
              </a:rPr>
              <a:t>นายเทพพร  บุญหงำ  อายุ ๒๕  ปี  ที่อยู่  ๒๔๓  ม. ๙  บ้านโนนสว่าง </a:t>
            </a:r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+mj-cs"/>
              </a:rPr>
              <a:t> </a:t>
            </a:r>
          </a:p>
          <a:p>
            <a:pPr marL="0" lvl="0" indent="0">
              <a:buNone/>
            </a:pPr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+mj-cs"/>
              </a:rPr>
              <a:t>ต.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+mj-cs"/>
              </a:rPr>
              <a:t>ห้วยพิชัย </a:t>
            </a:r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+mj-cs"/>
              </a:rPr>
              <a:t>อ.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+mj-cs"/>
              </a:rPr>
              <a:t>ปากชม </a:t>
            </a:r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+mj-cs"/>
              </a:rPr>
              <a:t>จ.เลย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+mj-cs"/>
              </a:rPr>
              <a:t> </a:t>
            </a:r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+mj-cs"/>
              </a:rPr>
              <a:t>เริ่ม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+mj-cs"/>
              </a:rPr>
              <a:t>ป่วย  ๒๒ </a:t>
            </a:r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+mj-cs"/>
              </a:rPr>
              <a:t>พ.ค. 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+mj-cs"/>
              </a:rPr>
              <a:t>๖๐ </a:t>
            </a:r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+mj-cs"/>
              </a:rPr>
              <a:t>รักษา  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+mj-cs"/>
              </a:rPr>
              <a:t>๒๗ </a:t>
            </a:r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+mj-cs"/>
              </a:rPr>
              <a:t>พ.ค. 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+mj-cs"/>
              </a:rPr>
              <a:t>๖๐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+mj-cs"/>
            </a:endParaRPr>
          </a:p>
          <a:p>
            <a:pPr lvl="0"/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+mj-cs"/>
              </a:rPr>
              <a:t>ด.ญ.</a:t>
            </a:r>
            <a:r>
              <a:rPr lang="th-TH" b="1" dirty="0" err="1">
                <a:solidFill>
                  <a:schemeClr val="bg1"/>
                </a:solidFill>
                <a:latin typeface="TH SarabunPSK" pitchFamily="34" charset="-34"/>
                <a:cs typeface="+mj-cs"/>
              </a:rPr>
              <a:t>มินท์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+mj-cs"/>
              </a:rPr>
              <a:t>ธิดา  มูลหล้า  อายุ ๔  ปี  ที่อยู่  ๑๕/๑  ม. ๓  บ้านปากปัด  </a:t>
            </a:r>
            <a:endParaRPr lang="th-TH" b="1" dirty="0" smtClean="0">
              <a:solidFill>
                <a:schemeClr val="bg1"/>
              </a:solidFill>
              <a:latin typeface="TH SarabunPSK" pitchFamily="34" charset="-34"/>
              <a:cs typeface="+mj-cs"/>
            </a:endParaRPr>
          </a:p>
          <a:p>
            <a:pPr marL="0" lvl="0" indent="0">
              <a:buNone/>
            </a:pPr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+mj-cs"/>
              </a:rPr>
              <a:t>ต.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+mj-cs"/>
              </a:rPr>
              <a:t>ห้วยพิชัย  อ.ปากชม  จ.</a:t>
            </a:r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+mj-cs"/>
              </a:rPr>
              <a:t>เลย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+mj-cs"/>
              </a:rPr>
              <a:t> </a:t>
            </a:r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+mj-cs"/>
              </a:rPr>
              <a:t>เริ่ม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+mj-cs"/>
              </a:rPr>
              <a:t>ป่วย  ๓๑  พ.ค. ๖๐ </a:t>
            </a:r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+mj-cs"/>
              </a:rPr>
              <a:t> 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+mj-cs"/>
              </a:rPr>
              <a:t>รักษา  ๔  มิ.ย. ๖๐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+mj-cs"/>
            </a:endParaRPr>
          </a:p>
          <a:p>
            <a:pPr lvl="0"/>
            <a:r>
              <a:rPr lang="th-TH" b="1" dirty="0">
                <a:solidFill>
                  <a:schemeClr val="bg1"/>
                </a:solidFill>
                <a:cs typeface="+mj-cs"/>
              </a:rPr>
              <a:t>น.ส.</a:t>
            </a:r>
            <a:r>
              <a:rPr lang="th-TH" b="1" dirty="0" err="1">
                <a:solidFill>
                  <a:schemeClr val="bg1"/>
                </a:solidFill>
                <a:cs typeface="+mj-cs"/>
              </a:rPr>
              <a:t>ปิ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ยะนุช  มณีวงศ์  อายุ ๒๒  ปี  ที่อยู่  ๑๖  ม. ๖  บ้านโป่งสำราญ  </a:t>
            </a:r>
          </a:p>
          <a:p>
            <a:pPr marL="0" lvl="0" indent="0">
              <a:buNone/>
            </a:pPr>
            <a:r>
              <a:rPr lang="th-TH" b="1" dirty="0">
                <a:solidFill>
                  <a:schemeClr val="bg1"/>
                </a:solidFill>
                <a:cs typeface="+mj-cs"/>
              </a:rPr>
              <a:t>ต.ห้วยพิชัย  อ.ปากชม  จ.เลย เริ่มป่วย  ๑  มิ.ย. ๖๐ รักษา  ๔  มิ.ย. ๖๐</a:t>
            </a:r>
            <a:endParaRPr lang="en-US" b="1" dirty="0">
              <a:solidFill>
                <a:schemeClr val="bg1"/>
              </a:solidFill>
              <a:cs typeface="+mj-cs"/>
            </a:endParaRPr>
          </a:p>
          <a:p>
            <a:pPr lvl="0"/>
            <a:endParaRPr lang="en-US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4744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/>
              <a:t>ให้ความรู้ทางหอกระจายข่าวประจำหมู่บ้าน</a:t>
            </a:r>
          </a:p>
        </p:txBody>
      </p:sp>
      <p:pic>
        <p:nvPicPr>
          <p:cNvPr id="14338" name="Picture 2" descr="รณรงค์ควบคุมโรค ม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45" y="1412776"/>
            <a:ext cx="29241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รณรงค์ควบคุมโรค ม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266" y="1396727"/>
            <a:ext cx="31051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S__94786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89040"/>
            <a:ext cx="6124575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40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/>
              <a:t>รายละเอียดการพ่นและการใช้น้ำมัน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5363" name="Picture 3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484784"/>
            <a:ext cx="874846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28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รายละเอียดการพ่นและการใช้น้ำมัน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6386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12776"/>
            <a:ext cx="528058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12776"/>
            <a:ext cx="493204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" y="3501008"/>
            <a:ext cx="4282899" cy="336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69673"/>
            <a:ext cx="4860032" cy="289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04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รายละเอียดการพ่นและการใช้น้ำมัน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7410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280920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91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รายละเอียดการพ่นและการใช้น้ำมัน</a:t>
            </a:r>
            <a:endParaRPr lang="th-TH" b="1" dirty="0"/>
          </a:p>
        </p:txBody>
      </p:sp>
      <p:pic>
        <p:nvPicPr>
          <p:cNvPr id="18434" name="Picture 2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62734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28800"/>
            <a:ext cx="5796136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61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รายละเอียดการพ่นและการใช้น้ำมัน</a:t>
            </a:r>
            <a:endParaRPr lang="th-TH" b="1" dirty="0"/>
          </a:p>
        </p:txBody>
      </p:sp>
      <p:pic>
        <p:nvPicPr>
          <p:cNvPr id="5" name="Picture 2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5580112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12776"/>
            <a:ext cx="4995953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8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รายละเอียดการพ่นและการใช้น้ำมัน</a:t>
            </a:r>
            <a:endParaRPr lang="th-TH" b="1" dirty="0"/>
          </a:p>
        </p:txBody>
      </p:sp>
      <p:pic>
        <p:nvPicPr>
          <p:cNvPr id="20483" name="Picture 3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71296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88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รายละเอียดการพ่นและการใช้น้ำมัน</a:t>
            </a:r>
            <a:endParaRPr lang="th-TH" b="1" dirty="0"/>
          </a:p>
        </p:txBody>
      </p:sp>
      <p:pic>
        <p:nvPicPr>
          <p:cNvPr id="21507" name="Picture 3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08912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88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รายละเอียดการพ่นและการใช้น้ำมัน</a:t>
            </a:r>
            <a:endParaRPr lang="th-TH" b="1" dirty="0"/>
          </a:p>
        </p:txBody>
      </p:sp>
      <p:pic>
        <p:nvPicPr>
          <p:cNvPr id="22531" name="Picture 3" descr="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0891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88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รายละเอียดการพ่นและการใช้น้ำมัน</a:t>
            </a:r>
            <a:endParaRPr lang="th-TH" b="1" dirty="0"/>
          </a:p>
        </p:txBody>
      </p:sp>
      <p:pic>
        <p:nvPicPr>
          <p:cNvPr id="23555" name="Picture 3" descr="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0891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88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39552" y="476672"/>
            <a:ext cx="8424936" cy="568863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th-TH" b="1" dirty="0" smtClean="0">
                <a:solidFill>
                  <a:schemeClr val="bg1"/>
                </a:solidFill>
                <a:cs typeface="+mj-cs"/>
              </a:rPr>
              <a:t>ด.ญ.</a:t>
            </a:r>
            <a:r>
              <a:rPr lang="th-TH" b="1" dirty="0" err="1">
                <a:solidFill>
                  <a:schemeClr val="bg1"/>
                </a:solidFill>
                <a:cs typeface="+mj-cs"/>
              </a:rPr>
              <a:t>ศศิว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ดา  กิริชี  อายุ ๘  ปี  ที่อยู่  ๕๔  ม. ๙  บ้านโนนสว่าง  ต.ห้วย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พิชัย</a:t>
            </a:r>
          </a:p>
          <a:p>
            <a:pPr marL="0" lvl="0" indent="0">
              <a:buNone/>
            </a:pPr>
            <a:r>
              <a:rPr lang="th-TH" b="1" dirty="0" smtClean="0">
                <a:solidFill>
                  <a:schemeClr val="bg1"/>
                </a:solidFill>
                <a:cs typeface="+mj-cs"/>
              </a:rPr>
              <a:t> อ.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ปากชม  จ.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เลย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เริ่ม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ป่วย  ๒๙  พ.ค. ๖๐     รักษา  ๔  มิ.ย. ๖๐</a:t>
            </a:r>
            <a:endParaRPr lang="en-US" b="1" dirty="0">
              <a:solidFill>
                <a:schemeClr val="bg1"/>
              </a:solidFill>
              <a:cs typeface="+mj-cs"/>
            </a:endParaRPr>
          </a:p>
          <a:p>
            <a:pPr lvl="0"/>
            <a:r>
              <a:rPr lang="th-TH" b="1" dirty="0">
                <a:solidFill>
                  <a:schemeClr val="bg1"/>
                </a:solidFill>
                <a:cs typeface="+mj-cs"/>
              </a:rPr>
              <a:t>ด.ช.</a:t>
            </a:r>
            <a:r>
              <a:rPr lang="th-TH" b="1" dirty="0" err="1">
                <a:solidFill>
                  <a:schemeClr val="bg1"/>
                </a:solidFill>
                <a:cs typeface="+mj-cs"/>
              </a:rPr>
              <a:t>ณัฐ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ยศ  </a:t>
            </a:r>
            <a:r>
              <a:rPr lang="th-TH" b="1" dirty="0" err="1">
                <a:solidFill>
                  <a:schemeClr val="bg1"/>
                </a:solidFill>
                <a:cs typeface="+mj-cs"/>
              </a:rPr>
              <a:t>นัน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ทะผา  อายุ ๔  ปี  ที่อยู่  ๕๔  ม. ๙  บ้านโนนสว่าง  </a:t>
            </a:r>
            <a:endParaRPr lang="th-TH" b="1" dirty="0" smtClean="0">
              <a:solidFill>
                <a:schemeClr val="bg1"/>
              </a:solidFill>
              <a:cs typeface="+mj-cs"/>
            </a:endParaRPr>
          </a:p>
          <a:p>
            <a:pPr marL="0" lvl="0" indent="0">
              <a:buNone/>
            </a:pPr>
            <a:r>
              <a:rPr lang="th-TH" b="1" dirty="0" smtClean="0">
                <a:solidFill>
                  <a:schemeClr val="bg1"/>
                </a:solidFill>
                <a:cs typeface="+mj-cs"/>
              </a:rPr>
              <a:t>ต.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ห้วยพิชัย  อ.ปากชม  จ.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เลย เริ่ม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ป่วย  ๓๐  พ.ค. ๖๐ 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 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รักษา  ๖  มิ.ย. 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 ๖๐</a:t>
            </a:r>
            <a:endParaRPr lang="en-US" b="1" dirty="0">
              <a:solidFill>
                <a:schemeClr val="bg1"/>
              </a:solidFill>
              <a:cs typeface="+mj-cs"/>
            </a:endParaRPr>
          </a:p>
          <a:p>
            <a:pPr lvl="0"/>
            <a:r>
              <a:rPr lang="th-TH" sz="3500" b="1" dirty="0">
                <a:solidFill>
                  <a:schemeClr val="bg1"/>
                </a:solidFill>
                <a:cs typeface="+mj-cs"/>
              </a:rPr>
              <a:t>น.ส.สุดารัตน์  ไอบ่แตน  อายุ ๒๑  ปี  ที่อยู่  ๕๔  ม. ๙  บ้านโนนสว่าง  </a:t>
            </a:r>
            <a:endParaRPr lang="th-TH" sz="3500" b="1" dirty="0" smtClean="0">
              <a:solidFill>
                <a:schemeClr val="bg1"/>
              </a:solidFill>
              <a:cs typeface="+mj-cs"/>
            </a:endParaRPr>
          </a:p>
          <a:p>
            <a:pPr marL="0" lvl="0" indent="0">
              <a:buNone/>
            </a:pPr>
            <a:r>
              <a:rPr lang="th-TH" sz="3500" b="1" dirty="0" smtClean="0">
                <a:solidFill>
                  <a:schemeClr val="bg1"/>
                </a:solidFill>
                <a:cs typeface="+mj-cs"/>
              </a:rPr>
              <a:t>ต.</a:t>
            </a:r>
            <a:r>
              <a:rPr lang="th-TH" sz="3500" b="1" dirty="0">
                <a:solidFill>
                  <a:schemeClr val="bg1"/>
                </a:solidFill>
                <a:cs typeface="+mj-cs"/>
              </a:rPr>
              <a:t>ห้วยพิชัย  อ.ปากชม  จ.</a:t>
            </a:r>
            <a:r>
              <a:rPr lang="th-TH" sz="3500" b="1" dirty="0" smtClean="0">
                <a:solidFill>
                  <a:schemeClr val="bg1"/>
                </a:solidFill>
                <a:cs typeface="+mj-cs"/>
              </a:rPr>
              <a:t>เลย</a:t>
            </a:r>
            <a:r>
              <a:rPr lang="th-TH" sz="3500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sz="3500" b="1" dirty="0" smtClean="0">
                <a:solidFill>
                  <a:schemeClr val="bg1"/>
                </a:solidFill>
                <a:cs typeface="+mj-cs"/>
              </a:rPr>
              <a:t> เริ่ม</a:t>
            </a:r>
            <a:r>
              <a:rPr lang="th-TH" sz="3500" b="1" dirty="0">
                <a:solidFill>
                  <a:schemeClr val="bg1"/>
                </a:solidFill>
                <a:cs typeface="+mj-cs"/>
              </a:rPr>
              <a:t>ป่วย  ๔  มิ.ย. ๖๐     รักษา  ๖  มิ.ย. ๖๐</a:t>
            </a:r>
            <a:endParaRPr lang="en-US" sz="3500" b="1" dirty="0">
              <a:solidFill>
                <a:schemeClr val="bg1"/>
              </a:solidFill>
              <a:cs typeface="+mj-cs"/>
            </a:endParaRPr>
          </a:p>
          <a:p>
            <a:pPr lvl="0"/>
            <a:r>
              <a:rPr lang="th-TH" sz="3500" b="1" dirty="0">
                <a:solidFill>
                  <a:schemeClr val="bg1"/>
                </a:solidFill>
                <a:cs typeface="+mj-cs"/>
              </a:rPr>
              <a:t>นางทองเหรียญ  ฟองทุม  อายุ ๕๒  ปี  ที่อยู่  ๕๕  ม. ๙  บ้านโนนสว่าง  </a:t>
            </a:r>
            <a:endParaRPr lang="th-TH" sz="3500" b="1" dirty="0" smtClean="0">
              <a:solidFill>
                <a:schemeClr val="bg1"/>
              </a:solidFill>
              <a:cs typeface="+mj-cs"/>
            </a:endParaRPr>
          </a:p>
          <a:p>
            <a:pPr marL="0" lvl="0" indent="0">
              <a:buNone/>
            </a:pPr>
            <a:r>
              <a:rPr lang="th-TH" sz="3500" b="1" dirty="0" smtClean="0">
                <a:solidFill>
                  <a:schemeClr val="bg1"/>
                </a:solidFill>
                <a:cs typeface="+mj-cs"/>
              </a:rPr>
              <a:t>ต.ห้วยพิชัย  </a:t>
            </a:r>
            <a:r>
              <a:rPr lang="th-TH" sz="3500" b="1" dirty="0">
                <a:solidFill>
                  <a:schemeClr val="bg1"/>
                </a:solidFill>
                <a:cs typeface="+mj-cs"/>
              </a:rPr>
              <a:t>อ.ปากชม  จ.</a:t>
            </a:r>
            <a:r>
              <a:rPr lang="th-TH" sz="3500" b="1" dirty="0" smtClean="0">
                <a:solidFill>
                  <a:schemeClr val="bg1"/>
                </a:solidFill>
                <a:cs typeface="+mj-cs"/>
              </a:rPr>
              <a:t>เลยเริ่ม</a:t>
            </a:r>
            <a:r>
              <a:rPr lang="th-TH" sz="3500" b="1" dirty="0">
                <a:solidFill>
                  <a:schemeClr val="bg1"/>
                </a:solidFill>
                <a:cs typeface="+mj-cs"/>
              </a:rPr>
              <a:t>ป่วย  ๒  มิ.ย. ๖๐     รักษา  ๔  มิ.ย. ๖๐</a:t>
            </a:r>
            <a:endParaRPr lang="en-US" sz="3500" b="1" dirty="0">
              <a:solidFill>
                <a:schemeClr val="bg1"/>
              </a:solidFill>
              <a:cs typeface="+mj-cs"/>
            </a:endParaRPr>
          </a:p>
          <a:p>
            <a:pPr lvl="0"/>
            <a:r>
              <a:rPr lang="th-TH" sz="3500" b="1" dirty="0">
                <a:solidFill>
                  <a:schemeClr val="bg1"/>
                </a:solidFill>
                <a:cs typeface="+mj-cs"/>
              </a:rPr>
              <a:t>นางพิมพา  ลาภประสพ  อายุ ๓๒  ปี  ที่อยู่  ๑๐๖ ม. ๖  บ้านโป่งสำราญ  </a:t>
            </a:r>
            <a:endParaRPr lang="th-TH" sz="3500" b="1" dirty="0" smtClean="0">
              <a:solidFill>
                <a:schemeClr val="bg1"/>
              </a:solidFill>
              <a:cs typeface="+mj-cs"/>
            </a:endParaRPr>
          </a:p>
          <a:p>
            <a:pPr marL="0" lvl="0" indent="0">
              <a:buNone/>
            </a:pPr>
            <a:r>
              <a:rPr lang="th-TH" sz="3500" b="1" dirty="0" smtClean="0">
                <a:solidFill>
                  <a:schemeClr val="bg1"/>
                </a:solidFill>
                <a:cs typeface="+mj-cs"/>
              </a:rPr>
              <a:t>ต.</a:t>
            </a:r>
            <a:r>
              <a:rPr lang="th-TH" sz="3500" b="1" dirty="0">
                <a:solidFill>
                  <a:schemeClr val="bg1"/>
                </a:solidFill>
                <a:cs typeface="+mj-cs"/>
              </a:rPr>
              <a:t>ห้วยพิชัย  อ.ปากชม  จ.</a:t>
            </a:r>
            <a:r>
              <a:rPr lang="th-TH" sz="3500" b="1" dirty="0" smtClean="0">
                <a:solidFill>
                  <a:schemeClr val="bg1"/>
                </a:solidFill>
                <a:cs typeface="+mj-cs"/>
              </a:rPr>
              <a:t>เลย</a:t>
            </a:r>
            <a:r>
              <a:rPr lang="th-TH" sz="3500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sz="3500" b="1" dirty="0" smtClean="0">
                <a:solidFill>
                  <a:schemeClr val="bg1"/>
                </a:solidFill>
                <a:cs typeface="+mj-cs"/>
              </a:rPr>
              <a:t>เริ่ม</a:t>
            </a:r>
            <a:r>
              <a:rPr lang="th-TH" sz="3500" b="1" dirty="0">
                <a:solidFill>
                  <a:schemeClr val="bg1"/>
                </a:solidFill>
                <a:cs typeface="+mj-cs"/>
              </a:rPr>
              <a:t>ป่วย  ๘  มิ.ย. ๖๐     รักษา  ๑๑  มิ.ย. ๖๐</a:t>
            </a:r>
            <a:endParaRPr lang="en-US" sz="3500" b="1" dirty="0">
              <a:solidFill>
                <a:schemeClr val="bg1"/>
              </a:solidFill>
              <a:cs typeface="+mj-cs"/>
            </a:endParaRPr>
          </a:p>
          <a:p>
            <a:pPr marL="0" indent="0">
              <a:buNone/>
            </a:pPr>
            <a:endParaRPr lang="th-TH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4451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รายละเอียดการพ่นและการใช้น้ำมัน</a:t>
            </a:r>
            <a:endParaRPr lang="th-TH" b="1" dirty="0"/>
          </a:p>
        </p:txBody>
      </p:sp>
      <p:pic>
        <p:nvPicPr>
          <p:cNvPr id="24578" name="Picture 2" descr="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0891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88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รายละเอียดการพ่นและการใช้น้ำมัน</a:t>
            </a:r>
            <a:endParaRPr lang="th-TH" b="1" dirty="0"/>
          </a:p>
        </p:txBody>
      </p:sp>
      <p:pic>
        <p:nvPicPr>
          <p:cNvPr id="25602" name="Picture 2" descr="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0891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88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รายละเอียดการพ่นและการใช้น้ำมัน</a:t>
            </a:r>
            <a:endParaRPr lang="th-TH" b="1" dirty="0"/>
          </a:p>
        </p:txBody>
      </p:sp>
      <p:pic>
        <p:nvPicPr>
          <p:cNvPr id="26626" name="Picture 2" descr="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8092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88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b="1" dirty="0" smtClean="0"/>
              <a:t>รายละเอียดการพ่นและการใช้น้ำมัน</a:t>
            </a:r>
            <a:endParaRPr lang="th-TH" b="1" dirty="0"/>
          </a:p>
        </p:txBody>
      </p:sp>
      <p:pic>
        <p:nvPicPr>
          <p:cNvPr id="27650" name="Picture 2" descr="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0891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88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5688632" cy="2218258"/>
          </a:xfrm>
        </p:spPr>
        <p:txBody>
          <a:bodyPr>
            <a:normAutofit/>
          </a:bodyPr>
          <a:lstStyle/>
          <a:p>
            <a:r>
              <a:rPr lang="th-TH" sz="9600" b="1" dirty="0" smtClean="0">
                <a:solidFill>
                  <a:schemeClr val="bg1"/>
                </a:solidFill>
                <a:cs typeface="+mn-cs"/>
              </a:rPr>
              <a:t>ขอบคุณค่ะ</a:t>
            </a:r>
            <a:endParaRPr lang="th-TH" sz="9600" b="1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69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ตัวแทนเนื้อหา 6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Autofit/>
          </a:bodyPr>
          <a:lstStyle/>
          <a:p>
            <a:pPr lvl="0"/>
            <a:r>
              <a:rPr lang="th-TH" b="1" dirty="0">
                <a:solidFill>
                  <a:schemeClr val="bg1"/>
                </a:solidFill>
                <a:cs typeface="+mj-cs"/>
              </a:rPr>
              <a:t>นางสาวธิดาพร  บุญหงำ  อายุ ๒๓  ปี  ที่อยู่  ๒๔๔  ม. ๙  บ้านโนน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สว่าง</a:t>
            </a:r>
          </a:p>
          <a:p>
            <a:pPr marL="0" lvl="0" indent="0">
              <a:buNone/>
            </a:pPr>
            <a:r>
              <a:rPr lang="th-TH" b="1" dirty="0" smtClean="0">
                <a:solidFill>
                  <a:schemeClr val="bg1"/>
                </a:solidFill>
                <a:cs typeface="+mj-cs"/>
              </a:rPr>
              <a:t>ต.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ห้วยพิชัย  อ.ปากชม  จ.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เลย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 เริ่ม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ป่วย  ๖  มิ.ย. ๖๐     รักษา  ๙  มิ.ย. ๖๐</a:t>
            </a:r>
            <a:endParaRPr lang="en-US" b="1" dirty="0">
              <a:solidFill>
                <a:schemeClr val="bg1"/>
              </a:solidFill>
              <a:cs typeface="+mj-cs"/>
            </a:endParaRPr>
          </a:p>
          <a:p>
            <a:pPr lvl="0"/>
            <a:r>
              <a:rPr lang="th-TH" b="1" dirty="0">
                <a:solidFill>
                  <a:schemeClr val="bg1"/>
                </a:solidFill>
                <a:cs typeface="+mj-cs"/>
              </a:rPr>
              <a:t>นางคำ</a:t>
            </a:r>
            <a:r>
              <a:rPr lang="th-TH" b="1" dirty="0" err="1">
                <a:solidFill>
                  <a:schemeClr val="bg1"/>
                </a:solidFill>
                <a:cs typeface="+mj-cs"/>
              </a:rPr>
              <a:t>ปุ่น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  แดนโคตรผม  อายุ ๓๐  ปี  ที่อยู่  ๙๒/๑  ม. ๑  บ้านห้วย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พิชัย</a:t>
            </a:r>
          </a:p>
          <a:p>
            <a:pPr marL="0" lvl="0" indent="0">
              <a:buNone/>
            </a:pPr>
            <a:r>
              <a:rPr lang="th-TH" b="1" dirty="0" smtClean="0">
                <a:solidFill>
                  <a:schemeClr val="bg1"/>
                </a:solidFill>
                <a:cs typeface="+mj-cs"/>
              </a:rPr>
              <a:t>ต.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ห้วยพิชัย  อ.ปากชม  จ.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เลย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 เริ่ม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ป่วย  ๑๗  มิ.ย. ๖๐     รักษา  ๑๘  มิ.ย. ๖๐</a:t>
            </a:r>
            <a:endParaRPr lang="en-US" b="1" dirty="0">
              <a:solidFill>
                <a:schemeClr val="bg1"/>
              </a:solidFill>
              <a:cs typeface="+mj-cs"/>
            </a:endParaRPr>
          </a:p>
          <a:p>
            <a:pPr lvl="0"/>
            <a:r>
              <a:rPr lang="th-TH" b="1" dirty="0">
                <a:solidFill>
                  <a:schemeClr val="bg1"/>
                </a:solidFill>
                <a:cs typeface="+mj-cs"/>
              </a:rPr>
              <a:t>ด.ญ.</a:t>
            </a:r>
            <a:r>
              <a:rPr lang="th-TH" b="1" dirty="0" err="1">
                <a:solidFill>
                  <a:schemeClr val="bg1"/>
                </a:solidFill>
                <a:cs typeface="+mj-cs"/>
              </a:rPr>
              <a:t>อริศรา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  สามัคคี  อายุ ๑๑  ปี  ที่อยู่  ๙๒/๑  ม. ๑  บ้านห้วยพิชัย  </a:t>
            </a:r>
            <a:endParaRPr lang="th-TH" b="1" dirty="0" smtClean="0">
              <a:solidFill>
                <a:schemeClr val="bg1"/>
              </a:solidFill>
              <a:cs typeface="+mj-cs"/>
            </a:endParaRPr>
          </a:p>
          <a:p>
            <a:pPr marL="0" lvl="0" indent="0">
              <a:buNone/>
            </a:pPr>
            <a:r>
              <a:rPr lang="th-TH" b="1" dirty="0" smtClean="0">
                <a:solidFill>
                  <a:schemeClr val="bg1"/>
                </a:solidFill>
                <a:cs typeface="+mj-cs"/>
              </a:rPr>
              <a:t>ต.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ห้วยพิชัย  อ.ปากชม  จ.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เลย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 เริ่ม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ป่วย  ๑๗  มิ.ย. ๖๐     รักษา  ๑๘  มิ.ย. ๖๐</a:t>
            </a:r>
            <a:endParaRPr lang="en-US" b="1" dirty="0">
              <a:solidFill>
                <a:schemeClr val="bg1"/>
              </a:solidFill>
              <a:cs typeface="+mj-cs"/>
            </a:endParaRPr>
          </a:p>
          <a:p>
            <a:pPr lvl="0"/>
            <a:r>
              <a:rPr lang="th-TH" b="1" dirty="0" err="1">
                <a:solidFill>
                  <a:schemeClr val="bg1"/>
                </a:solidFill>
                <a:cs typeface="+mj-cs"/>
              </a:rPr>
              <a:t>น.ส.อ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รัชพร  บรรณารักษ์  อายุ ๑๖  ปี  ที่อยู่  ๑๙๒  ม. ๙  บ้านโนน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สว่าง</a:t>
            </a:r>
          </a:p>
          <a:p>
            <a:pPr marL="0" lvl="0" indent="0">
              <a:buNone/>
            </a:pPr>
            <a:r>
              <a:rPr lang="th-TH" b="1" dirty="0" smtClean="0">
                <a:solidFill>
                  <a:schemeClr val="bg1"/>
                </a:solidFill>
                <a:cs typeface="+mj-cs"/>
              </a:rPr>
              <a:t>ต.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ห้วยพิชัย  อ.ปากชม  จ.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เลย  เริ่ม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ป่วย  ๒๕  มิ.ย. ๖๐ 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รักษา  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๒๘  มิ.ย. ๖๐</a:t>
            </a:r>
            <a:endParaRPr lang="en-US" b="1" dirty="0">
              <a:solidFill>
                <a:schemeClr val="bg1"/>
              </a:solidFill>
              <a:cs typeface="+mj-cs"/>
            </a:endParaRPr>
          </a:p>
          <a:p>
            <a:endParaRPr lang="th-TH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9177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lvl="0"/>
            <a:r>
              <a:rPr lang="th-TH" b="1" dirty="0">
                <a:solidFill>
                  <a:schemeClr val="bg1"/>
                </a:solidFill>
                <a:cs typeface="+mj-cs"/>
              </a:rPr>
              <a:t>นางดา มณีจันทร์ อายุ ๒๘ ปี อยู่บ้านเลขที่ ๑๙๒</a:t>
            </a:r>
            <a:r>
              <a:rPr lang="en-US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ม.๕</a:t>
            </a:r>
            <a:r>
              <a:rPr lang="en-US" b="1" dirty="0">
                <a:solidFill>
                  <a:schemeClr val="bg1"/>
                </a:solidFill>
                <a:cs typeface="+mj-cs"/>
              </a:rPr>
              <a:t>   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บ้านปากเนียม </a:t>
            </a:r>
          </a:p>
          <a:p>
            <a:pPr marL="0" lvl="0" indent="0">
              <a:buNone/>
            </a:pPr>
            <a:r>
              <a:rPr lang="th-TH" b="1" dirty="0">
                <a:solidFill>
                  <a:schemeClr val="bg1"/>
                </a:solidFill>
                <a:cs typeface="+mj-cs"/>
              </a:rPr>
              <a:t>ต.ห้วยพิชัย  อ.ปากชม  จ.เลยเริ่มป่วย  ๖  ก.ค. ๖๐     รักษา  ๘  ก.ค. 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๖๐</a:t>
            </a:r>
          </a:p>
          <a:p>
            <a:pPr marL="0" lvl="0" indent="0">
              <a:buNone/>
            </a:pPr>
            <a:r>
              <a:rPr lang="en-US" b="1" dirty="0" smtClean="0">
                <a:solidFill>
                  <a:schemeClr val="bg1"/>
                </a:solidFill>
                <a:cs typeface="+mj-cs"/>
              </a:rPr>
              <a:t>*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    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นาง</a:t>
            </a:r>
            <a:r>
              <a:rPr lang="th-TH" b="1" dirty="0" err="1">
                <a:solidFill>
                  <a:schemeClr val="bg1"/>
                </a:solidFill>
                <a:cs typeface="+mj-cs"/>
              </a:rPr>
              <a:t>จันทรา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 ตุ่นคำ อายุ</a:t>
            </a:r>
            <a:r>
              <a:rPr lang="en-US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๕๒</a:t>
            </a:r>
            <a:r>
              <a:rPr lang="en-US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ปี อยู่บ้านเลขที่ ๖๐</a:t>
            </a:r>
            <a:r>
              <a:rPr lang="en-US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ม.๗</a:t>
            </a:r>
            <a:r>
              <a:rPr lang="en-US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บ้านห้วยทับช้าง </a:t>
            </a:r>
          </a:p>
          <a:p>
            <a:pPr marL="0" lvl="0" indent="0">
              <a:buNone/>
            </a:pPr>
            <a:r>
              <a:rPr lang="th-TH" b="1" dirty="0">
                <a:solidFill>
                  <a:schemeClr val="bg1"/>
                </a:solidFill>
                <a:cs typeface="+mj-cs"/>
              </a:rPr>
              <a:t>ต.ห้วยพิชัย  อ.ปากชม  จ.เลย เริ่มป่วย  ๑๒  ก.ค. ๖๐  รักษา ๑๔  ก.ค.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๖๐</a:t>
            </a:r>
          </a:p>
          <a:p>
            <a:pPr lvl="0"/>
            <a:r>
              <a:rPr lang="th-TH" b="1" dirty="0" smtClean="0">
                <a:solidFill>
                  <a:schemeClr val="bg1"/>
                </a:solidFill>
                <a:cs typeface="+mj-cs"/>
              </a:rPr>
              <a:t>นาย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ยอดชาย  พานนท์  อายุ ๔๑  ปี  ที่อยู่  ๗๘  ม. ๑  บ้านห้วย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พิชัย</a:t>
            </a:r>
          </a:p>
          <a:p>
            <a:pPr marL="0" lvl="0" indent="0">
              <a:buNone/>
            </a:pPr>
            <a:r>
              <a:rPr lang="th-TH" b="1" dirty="0" smtClean="0">
                <a:solidFill>
                  <a:schemeClr val="bg1"/>
                </a:solidFill>
                <a:cs typeface="+mj-cs"/>
              </a:rPr>
              <a:t>ต.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ห้วยพิชัย  อ.ปากชม  จ.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เลย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เริ่ม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ป่วย  ๒๒  ก.ค. ๖๐ 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รักษา  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๒๖ 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ก.ค. 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๖๐</a:t>
            </a:r>
            <a:endParaRPr lang="en-US" b="1" dirty="0">
              <a:solidFill>
                <a:schemeClr val="bg1"/>
              </a:solidFill>
              <a:cs typeface="+mj-cs"/>
            </a:endParaRPr>
          </a:p>
          <a:p>
            <a:pPr lvl="0"/>
            <a:r>
              <a:rPr lang="th-TH" b="1" dirty="0">
                <a:solidFill>
                  <a:schemeClr val="bg1"/>
                </a:solidFill>
                <a:cs typeface="+mj-cs"/>
              </a:rPr>
              <a:t>ด.ช.บรรณสร  </a:t>
            </a:r>
            <a:r>
              <a:rPr lang="th-TH" b="1" dirty="0" err="1">
                <a:solidFill>
                  <a:schemeClr val="bg1"/>
                </a:solidFill>
                <a:cs typeface="+mj-cs"/>
              </a:rPr>
              <a:t>คร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สิงห์  อายุ ๔  ปี  ที่อยู่  ๑๙๓  ม. ๓  บ้านปากปัด  </a:t>
            </a:r>
            <a:endParaRPr lang="th-TH" b="1" dirty="0" smtClean="0">
              <a:solidFill>
                <a:schemeClr val="bg1"/>
              </a:solidFill>
              <a:cs typeface="+mj-cs"/>
            </a:endParaRPr>
          </a:p>
          <a:p>
            <a:pPr marL="0" lvl="0" indent="0">
              <a:buNone/>
            </a:pPr>
            <a:r>
              <a:rPr lang="th-TH" b="1" dirty="0" smtClean="0">
                <a:solidFill>
                  <a:schemeClr val="bg1"/>
                </a:solidFill>
                <a:cs typeface="+mj-cs"/>
              </a:rPr>
              <a:t>ต.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ห้วยพิชัย  อ.ปากชม  จ.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เลย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เริ่ม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ป่วย 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๒๘  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ก.ค. ๖๐ 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รักษา  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๒๙  ก.ค. 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๖๐</a:t>
            </a:r>
          </a:p>
          <a:p>
            <a:pPr marL="0" lvl="0" indent="0">
              <a:buNone/>
            </a:pPr>
            <a:endParaRPr lang="en-US" b="1" dirty="0">
              <a:solidFill>
                <a:schemeClr val="bg1"/>
              </a:solidFill>
              <a:cs typeface="+mj-cs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31490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Autofit/>
          </a:bodyPr>
          <a:lstStyle/>
          <a:p>
            <a:pPr lvl="0"/>
            <a:r>
              <a:rPr lang="th-TH" b="1" dirty="0">
                <a:solidFill>
                  <a:schemeClr val="bg1"/>
                </a:solidFill>
                <a:cs typeface="+mj-cs"/>
              </a:rPr>
              <a:t>ด.ญ.ขนิษฐา  บรรณารักษ์  อายุ ๑๑  ปี  ที่อยู่  ๖๐  ม. ๙  บ้านโนนสว่าง  </a:t>
            </a:r>
            <a:endParaRPr lang="th-TH" b="1" dirty="0" smtClean="0">
              <a:solidFill>
                <a:schemeClr val="bg1"/>
              </a:solidFill>
              <a:cs typeface="+mj-cs"/>
            </a:endParaRPr>
          </a:p>
          <a:p>
            <a:pPr marL="0" lvl="0" indent="0">
              <a:buNone/>
            </a:pPr>
            <a:r>
              <a:rPr lang="th-TH" b="1" dirty="0" smtClean="0">
                <a:solidFill>
                  <a:schemeClr val="bg1"/>
                </a:solidFill>
                <a:cs typeface="+mj-cs"/>
              </a:rPr>
              <a:t>ต.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ห้วยพิชัย  อ.ปากชม  จ.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เลย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เริ่ม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ป่วย  ๓๑  ก.ค. ๖๐ 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  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รักษา  ๒  ส.ค. ๖๐</a:t>
            </a:r>
            <a:endParaRPr lang="en-US" b="1" dirty="0">
              <a:solidFill>
                <a:schemeClr val="bg1"/>
              </a:solidFill>
              <a:cs typeface="+mj-cs"/>
            </a:endParaRPr>
          </a:p>
          <a:p>
            <a:pPr lvl="0"/>
            <a:r>
              <a:rPr lang="th-TH" b="1" dirty="0">
                <a:solidFill>
                  <a:schemeClr val="bg1"/>
                </a:solidFill>
                <a:cs typeface="+mj-cs"/>
              </a:rPr>
              <a:t>นายสงวน  </a:t>
            </a:r>
            <a:r>
              <a:rPr lang="th-TH" b="1" dirty="0" err="1">
                <a:solidFill>
                  <a:schemeClr val="bg1"/>
                </a:solidFill>
                <a:cs typeface="+mj-cs"/>
              </a:rPr>
              <a:t>พรร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เดช  อายุ ๓๔  ปี  ที่อยู่  ๓๑  ม. ๙  บ้านโนนสว่าง  </a:t>
            </a:r>
            <a:endParaRPr lang="th-TH" b="1" dirty="0" smtClean="0">
              <a:solidFill>
                <a:schemeClr val="bg1"/>
              </a:solidFill>
              <a:cs typeface="+mj-cs"/>
            </a:endParaRPr>
          </a:p>
          <a:p>
            <a:pPr marL="0" lvl="0" indent="0">
              <a:buNone/>
            </a:pPr>
            <a:r>
              <a:rPr lang="th-TH" b="1" dirty="0" smtClean="0">
                <a:solidFill>
                  <a:schemeClr val="bg1"/>
                </a:solidFill>
                <a:cs typeface="+mj-cs"/>
              </a:rPr>
              <a:t>ต.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ห้วยพิชัย  อ.ปากชม  จ.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เลย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 เริ่ม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ป่วย  ๑  ส.ค. ๖๐     รักษา  ๔  ส.ค. ๖๐</a:t>
            </a:r>
            <a:endParaRPr lang="en-US" b="1" dirty="0">
              <a:solidFill>
                <a:schemeClr val="bg1"/>
              </a:solidFill>
              <a:cs typeface="+mj-cs"/>
            </a:endParaRPr>
          </a:p>
          <a:p>
            <a:pPr lvl="0"/>
            <a:r>
              <a:rPr lang="th-TH" b="1" dirty="0">
                <a:solidFill>
                  <a:schemeClr val="bg1"/>
                </a:solidFill>
                <a:cs typeface="+mj-cs"/>
              </a:rPr>
              <a:t>นางสาวปาริชาติ  ไชยชนะ  อายุ ๑๗  ปี  ที่อยู่  ๒๐๘  ม. ๑  บ้านห้วย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พิชัย</a:t>
            </a:r>
          </a:p>
          <a:p>
            <a:pPr marL="0" lvl="0" indent="0">
              <a:buNone/>
            </a:pPr>
            <a:r>
              <a:rPr lang="th-TH" b="1" dirty="0" smtClean="0">
                <a:solidFill>
                  <a:schemeClr val="bg1"/>
                </a:solidFill>
                <a:cs typeface="+mj-cs"/>
              </a:rPr>
              <a:t>ต.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ห้วยพิชัย  อ.ปากชม  จ.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เลย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 เริ่ม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ป่วย  ๓  ส.ค. ๖๐     รักษา  ๙  ส.ค. ๖๐</a:t>
            </a:r>
            <a:endParaRPr lang="en-US" b="1" dirty="0">
              <a:solidFill>
                <a:schemeClr val="bg1"/>
              </a:solidFill>
              <a:cs typeface="+mj-cs"/>
            </a:endParaRPr>
          </a:p>
          <a:p>
            <a:r>
              <a:rPr lang="th-TH" b="1" dirty="0">
                <a:solidFill>
                  <a:schemeClr val="bg1"/>
                </a:solidFill>
                <a:cs typeface="+mj-cs"/>
              </a:rPr>
              <a:t>๒๐.นายพิชัย ทน</a:t>
            </a:r>
            <a:r>
              <a:rPr lang="th-TH" b="1" dirty="0" err="1">
                <a:solidFill>
                  <a:schemeClr val="bg1"/>
                </a:solidFill>
                <a:cs typeface="+mj-cs"/>
              </a:rPr>
              <a:t>ภรา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  อายุ ๒๖  ปี  ที่อยู่  ๖๙  ม. ๑  บ้านห้วยพิชัย  </a:t>
            </a:r>
            <a:endParaRPr lang="th-TH" b="1" dirty="0" smtClean="0">
              <a:solidFill>
                <a:schemeClr val="bg1"/>
              </a:solidFill>
              <a:cs typeface="+mj-cs"/>
            </a:endParaRPr>
          </a:p>
          <a:p>
            <a:pPr marL="0" indent="0">
              <a:buNone/>
            </a:pPr>
            <a:r>
              <a:rPr lang="th-TH" b="1" dirty="0" smtClean="0">
                <a:solidFill>
                  <a:schemeClr val="bg1"/>
                </a:solidFill>
                <a:cs typeface="+mj-cs"/>
              </a:rPr>
              <a:t>ต.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ห้วยพิชัย  อ.ปากชม  จ.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เลย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 เริ่ม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ป่วย  ๘  ก.ย. ๖๐     รักษา  ๑๒  ก.ย. ๖๐</a:t>
            </a:r>
            <a:endParaRPr lang="en-US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252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marL="0" lvl="0" indent="0">
              <a:buNone/>
            </a:pPr>
            <a:r>
              <a:rPr lang="th-TH" sz="3600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sz="3600" b="1" dirty="0" smtClean="0">
                <a:solidFill>
                  <a:schemeClr val="bg1"/>
                </a:solidFill>
                <a:cs typeface="+mj-cs"/>
              </a:rPr>
              <a:t>          ผู้ป่วย</a:t>
            </a:r>
            <a:r>
              <a:rPr lang="th-TH" sz="3600" b="1" dirty="0">
                <a:solidFill>
                  <a:schemeClr val="bg1"/>
                </a:solidFill>
                <a:cs typeface="+mj-cs"/>
              </a:rPr>
              <a:t>สงสัยว่าจะเป็นโรคไข้เลือดออก  ๑  ราย  </a:t>
            </a:r>
            <a:r>
              <a:rPr lang="th-TH" sz="3600" b="1" dirty="0" smtClean="0">
                <a:solidFill>
                  <a:schemeClr val="bg1"/>
                </a:solidFill>
                <a:cs typeface="+mj-cs"/>
              </a:rPr>
              <a:t>คือ</a:t>
            </a:r>
          </a:p>
          <a:p>
            <a:pPr marL="0" lvl="0" indent="0">
              <a:buNone/>
            </a:pPr>
            <a:endParaRPr lang="en-US" sz="3600" dirty="0">
              <a:solidFill>
                <a:schemeClr val="bg1"/>
              </a:solidFill>
              <a:cs typeface="+mj-cs"/>
            </a:endParaRPr>
          </a:p>
          <a:p>
            <a:pPr lvl="0"/>
            <a:r>
              <a:rPr lang="th-TH" b="1" dirty="0">
                <a:solidFill>
                  <a:schemeClr val="bg1"/>
                </a:solidFill>
                <a:cs typeface="+mj-cs"/>
              </a:rPr>
              <a:t>นายตะวัน  แสงวงศ์  อายุ  ๓๗  ที่อยู่ ๔๗/๑ ม. ๑๐ บ้านใหม่พัฒนา </a:t>
            </a:r>
            <a:endParaRPr lang="th-TH" b="1" dirty="0" smtClean="0">
              <a:solidFill>
                <a:schemeClr val="bg1"/>
              </a:solidFill>
              <a:cs typeface="+mj-cs"/>
            </a:endParaRPr>
          </a:p>
          <a:p>
            <a:pPr marL="0" lvl="0" indent="0">
              <a:buNone/>
            </a:pPr>
            <a:r>
              <a:rPr lang="th-TH" b="1" dirty="0" smtClean="0">
                <a:solidFill>
                  <a:schemeClr val="bg1"/>
                </a:solidFill>
                <a:cs typeface="+mj-cs"/>
              </a:rPr>
              <a:t>ต.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ห้วยพิชัย  อ.ปากชม  จ.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เลย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 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เริ่ม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ป่วย  ๗  มิ.ย.  ๖๐  </a:t>
            </a:r>
            <a:r>
              <a:rPr lang="th-TH" b="1" dirty="0" smtClean="0">
                <a:solidFill>
                  <a:schemeClr val="bg1"/>
                </a:solidFill>
                <a:cs typeface="+mj-cs"/>
              </a:rPr>
              <a:t>รักษา  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๑๐  มิ.ย. ๖๐</a:t>
            </a:r>
            <a:endParaRPr lang="en-US" b="1" dirty="0">
              <a:solidFill>
                <a:schemeClr val="bg1"/>
              </a:solidFill>
              <a:cs typeface="+mj-cs"/>
            </a:endParaRPr>
          </a:p>
          <a:p>
            <a:endParaRPr lang="th-T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1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 smtClean="0"/>
              <a:t>กิจกรรมการควบคุมป้องกันโรคไข้เลือดออก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b="1" dirty="0">
                <a:solidFill>
                  <a:schemeClr val="bg1"/>
                </a:solidFill>
              </a:rPr>
              <a:t>รณรงค์ควบคุมลูกน้ำยุงลาย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4" name="Picture 2" descr="รณรงค์ควบคุมโรค ม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14600"/>
            <a:ext cx="4171181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รณรงค์ควบคุมโรค ม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14601"/>
            <a:ext cx="3709789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63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chemeClr val="bg1"/>
                </a:solidFill>
              </a:rPr>
              <a:t>รณรงค์ควบคุมลูกน้ำยุงลาย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050" name="Picture 2" descr="รณรงค์ควบคุมโรค ม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3"/>
          <a:stretch/>
        </p:blipFill>
        <p:spPr bwMode="auto">
          <a:xfrm>
            <a:off x="5868144" y="1124579"/>
            <a:ext cx="3240360" cy="331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รณรงค์ควบคุมโรค ม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15737"/>
          <a:stretch/>
        </p:blipFill>
        <p:spPr bwMode="auto">
          <a:xfrm>
            <a:off x="119166" y="1124744"/>
            <a:ext cx="579839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ควบคุมโรค26460_๑๗๐๙๐๘_003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" t="21498" r="15376" b="4895"/>
          <a:stretch/>
        </p:blipFill>
        <p:spPr bwMode="auto">
          <a:xfrm>
            <a:off x="109322" y="3861048"/>
            <a:ext cx="471450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รณรงค์ควบคุมโรค ม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3" r="3320" b="26051"/>
          <a:stretch/>
        </p:blipFill>
        <p:spPr bwMode="auto">
          <a:xfrm>
            <a:off x="4572000" y="3857858"/>
            <a:ext cx="4524180" cy="273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25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876</Words>
  <Application>Microsoft Office PowerPoint</Application>
  <PresentationFormat>นำเสนอทางหน้าจอ (4:3)</PresentationFormat>
  <Paragraphs>76</Paragraphs>
  <Slides>34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34</vt:i4>
      </vt:variant>
    </vt:vector>
  </HeadingPairs>
  <TitlesOfParts>
    <vt:vector size="35" baseType="lpstr">
      <vt:lpstr>ชุดรูปแบบของ Office</vt:lpstr>
      <vt:lpstr>โครงการควบคุมป้องกันโรคติดต่อ   ประจำปี ๒๕๖๐</vt:lpstr>
      <vt:lpstr>พบผู้ป่วยโรคไข้เลือดออก ๒๐  ราย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กิจกรรมการควบคุมป้องกันโรคไข้เลือดออก</vt:lpstr>
      <vt:lpstr>รณรงค์ควบคุมลูกน้ำยุงลาย </vt:lpstr>
      <vt:lpstr>ควบคุมโรค</vt:lpstr>
      <vt:lpstr>งานนำเสนอ PowerPoint</vt:lpstr>
      <vt:lpstr>ควบคุมโรค</vt:lpstr>
      <vt:lpstr>ควบคุมโรค</vt:lpstr>
      <vt:lpstr>ควบคุมโรค</vt:lpstr>
      <vt:lpstr>ควบคุมโรค</vt:lpstr>
      <vt:lpstr>ควบคุมโรค</vt:lpstr>
      <vt:lpstr>ควบคุมโรค</vt:lpstr>
      <vt:lpstr>ควบคุมโรค</vt:lpstr>
      <vt:lpstr>ควบคุมโรค</vt:lpstr>
      <vt:lpstr>ให้ความรู้ทางหอกระจายข่าวประจำหมู่บ้าน</vt:lpstr>
      <vt:lpstr>รายละเอียดการพ่นและการใช้น้ำมัน</vt:lpstr>
      <vt:lpstr>รายละเอียดการพ่นและการใช้น้ำมัน</vt:lpstr>
      <vt:lpstr>รายละเอียดการพ่นและการใช้น้ำมัน</vt:lpstr>
      <vt:lpstr>รายละเอียดการพ่นและการใช้น้ำมัน</vt:lpstr>
      <vt:lpstr>รายละเอียดการพ่นและการใช้น้ำมัน</vt:lpstr>
      <vt:lpstr>รายละเอียดการพ่นและการใช้น้ำมัน</vt:lpstr>
      <vt:lpstr>รายละเอียดการพ่นและการใช้น้ำมัน</vt:lpstr>
      <vt:lpstr>รายละเอียดการพ่นและการใช้น้ำมัน</vt:lpstr>
      <vt:lpstr>รายละเอียดการพ่นและการใช้น้ำมัน</vt:lpstr>
      <vt:lpstr>รายละเอียดการพ่นและการใช้น้ำมัน</vt:lpstr>
      <vt:lpstr>รายละเอียดการพ่นและการใช้น้ำมัน</vt:lpstr>
      <vt:lpstr>รายละเอียดการพ่นและการใช้น้ำมัน</vt:lpstr>
      <vt:lpstr>รายละเอียดการพ่นและการใช้น้ำมัน</vt:lpstr>
      <vt:lpstr>ขอบคุณค่ะ</vt:lpstr>
    </vt:vector>
  </TitlesOfParts>
  <Company>www.easyosteam.com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โครงการควบคุมป้องกันโรคติดต่อ   ประจำปี ๒๕๕๙</dc:title>
  <dc:creator>KKD Windows7 V.11_x64</dc:creator>
  <cp:lastModifiedBy>KKD Windows7 V.11_x64</cp:lastModifiedBy>
  <cp:revision>17</cp:revision>
  <dcterms:created xsi:type="dcterms:W3CDTF">2016-09-10T07:55:47Z</dcterms:created>
  <dcterms:modified xsi:type="dcterms:W3CDTF">2017-09-26T02:34:40Z</dcterms:modified>
</cp:coreProperties>
</file>