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F498-2C77-458C-A910-F4D3CEF724DB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C733D-2225-48FE-8026-B5E6B95984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23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C733D-2225-48FE-8026-B5E6B95984E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22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00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81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31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5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9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23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50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7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460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11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89A1-A12B-4C29-BEE0-D8EA4F5368F3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E45A-2B5B-4059-A55A-D812005800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0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8032" y="980728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โครงการควบคุมป้องกันโรคติดต่อ </a:t>
            </a:r>
            <a:br>
              <a:rPr lang="th-TH" b="1" dirty="0" smtClean="0"/>
            </a:br>
            <a:r>
              <a:rPr lang="th-TH" b="1" dirty="0" smtClean="0"/>
              <a:t> ประจำปี ๒๕๕๙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63688" y="3379440"/>
            <a:ext cx="6400800" cy="22098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กองทุนหลักประกันสุขภาพตำบลห้วยพิชัย ร่วมกับโรงพยาบาลส่งเสริมสุขภาพตำบล</a:t>
            </a:r>
            <a:r>
              <a:rPr lang="th-TH" b="1" dirty="0" err="1" smtClean="0">
                <a:solidFill>
                  <a:schemeClr val="tx1"/>
                </a:solidFill>
              </a:rPr>
              <a:t>บ้านสงาว</a:t>
            </a:r>
            <a:r>
              <a:rPr lang="th-TH" b="1" dirty="0" smtClean="0">
                <a:solidFill>
                  <a:schemeClr val="tx1"/>
                </a:solidFill>
              </a:rPr>
              <a:t> และโรงพยาบาลส่งเสริมสุขภาพตำบลห้วยพิชัย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ให้ความรู้ทางหอกระจายข่าวประจำหมู่บ้าน</a:t>
            </a:r>
          </a:p>
        </p:txBody>
      </p:sp>
      <p:pic>
        <p:nvPicPr>
          <p:cNvPr id="7170" name="Picture 2" descr="C:\Users\Administrator\Downloads\13413784_643257559162811_8224857383725384571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94472" cy="423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ownloads\13512026_643257579162809_874792453397375136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81" y="2132856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รายละเอียดการพ่นและการใช้น้ำมัน</a:t>
            </a:r>
          </a:p>
        </p:txBody>
      </p:sp>
      <p:pic>
        <p:nvPicPr>
          <p:cNvPr id="8194" name="Picture 2" descr="C:\Users\Administrator\Desktop\New folder\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รายละเอียดการพ่นและการใช้น้ำมัน</a:t>
            </a:r>
            <a:endParaRPr lang="th-TH" b="1" dirty="0"/>
          </a:p>
        </p:txBody>
      </p:sp>
      <p:pic>
        <p:nvPicPr>
          <p:cNvPr id="9218" name="Picture 2" descr="C:\Users\Administrator\Desktop\New folder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รายละเอียดการพ่นและการใช้น้ำมัน</a:t>
            </a:r>
            <a:endParaRPr lang="th-TH" b="1" dirty="0"/>
          </a:p>
        </p:txBody>
      </p:sp>
      <p:pic>
        <p:nvPicPr>
          <p:cNvPr id="10242" name="Picture 2" descr="C:\Users\Administrator\Downloads\14329080_170584140045599_1795399997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168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รายละเอียดการพ่นและการใช้น้ำมัน</a:t>
            </a:r>
            <a:endParaRPr lang="th-TH" b="1" dirty="0"/>
          </a:p>
        </p:txBody>
      </p:sp>
      <p:pic>
        <p:nvPicPr>
          <p:cNvPr id="11266" name="Picture 2" descr="C:\Users\Administrator\Desktop\New folder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รายละเอียดการพ่นและการใช้น้ำมัน</a:t>
            </a:r>
            <a:endParaRPr lang="th-TH" b="1" dirty="0"/>
          </a:p>
        </p:txBody>
      </p:sp>
      <p:pic>
        <p:nvPicPr>
          <p:cNvPr id="12290" name="Picture 2" descr="C:\Users\Administrator\Desktop\New folder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1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688632" cy="2218258"/>
          </a:xfrm>
        </p:spPr>
        <p:txBody>
          <a:bodyPr>
            <a:norm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cs typeface="+mn-cs"/>
              </a:rPr>
              <a:t>ขอบคุณค่ะ</a:t>
            </a:r>
            <a:endParaRPr lang="th-TH" sz="9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พบผู้ป่วยโรคไข้เลือดออก ๕  ราย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1216" y="1816224"/>
            <a:ext cx="7931224" cy="3917032"/>
          </a:xfrm>
        </p:spPr>
        <p:txBody>
          <a:bodyPr>
            <a:normAutofit/>
          </a:bodyPr>
          <a:lstStyle/>
          <a:p>
            <a:pPr lvl="0"/>
            <a:r>
              <a:rPr lang="th-TH" b="1" dirty="0">
                <a:cs typeface="+mj-cs"/>
              </a:rPr>
              <a:t>ด.ญ.ยุภารัตน์ </a:t>
            </a:r>
            <a:r>
              <a:rPr lang="th-TH" b="1" dirty="0" smtClean="0">
                <a:cs typeface="+mj-cs"/>
              </a:rPr>
              <a:t>คำ</a:t>
            </a:r>
            <a:r>
              <a:rPr lang="th-TH" b="1" dirty="0">
                <a:cs typeface="+mj-cs"/>
              </a:rPr>
              <a:t>เงาะ </a:t>
            </a:r>
            <a:r>
              <a:rPr lang="th-TH" b="1" dirty="0" smtClean="0">
                <a:cs typeface="+mj-cs"/>
              </a:rPr>
              <a:t>อายุ </a:t>
            </a:r>
            <a:r>
              <a:rPr lang="th-TH" b="1" dirty="0">
                <a:cs typeface="+mj-cs"/>
              </a:rPr>
              <a:t>๘  ปี  ที่อยู่ </a:t>
            </a:r>
            <a:r>
              <a:rPr lang="th-TH" b="1" dirty="0" smtClean="0">
                <a:cs typeface="+mj-cs"/>
              </a:rPr>
              <a:t>๘๑  </a:t>
            </a:r>
            <a:r>
              <a:rPr lang="th-TH" b="1" dirty="0">
                <a:cs typeface="+mj-cs"/>
              </a:rPr>
              <a:t>ม. ๑ </a:t>
            </a:r>
            <a:r>
              <a:rPr lang="th-TH" b="1" dirty="0" smtClean="0">
                <a:cs typeface="+mj-cs"/>
              </a:rPr>
              <a:t>บ้าน</a:t>
            </a:r>
            <a:r>
              <a:rPr lang="th-TH" b="1" dirty="0">
                <a:cs typeface="+mj-cs"/>
              </a:rPr>
              <a:t>ห้วยพิชัย  </a:t>
            </a:r>
            <a:endParaRPr lang="th-TH" b="1" dirty="0" smtClean="0">
              <a:cs typeface="+mj-cs"/>
            </a:endParaRPr>
          </a:p>
          <a:p>
            <a:pPr marL="0" lvl="0" indent="0">
              <a:buNone/>
            </a:pPr>
            <a:r>
              <a:rPr lang="th-TH" b="1" dirty="0" smtClean="0">
                <a:cs typeface="+mj-cs"/>
              </a:rPr>
              <a:t>ต.</a:t>
            </a:r>
            <a:r>
              <a:rPr lang="th-TH" b="1" dirty="0">
                <a:cs typeface="+mj-cs"/>
              </a:rPr>
              <a:t>ห้วยพิชัย  อ.ปากชม  จ.</a:t>
            </a:r>
            <a:r>
              <a:rPr lang="th-TH" b="1" dirty="0" smtClean="0">
                <a:cs typeface="+mj-cs"/>
              </a:rPr>
              <a:t>เลย เริ่ม</a:t>
            </a:r>
            <a:r>
              <a:rPr lang="th-TH" b="1" dirty="0">
                <a:cs typeface="+mj-cs"/>
              </a:rPr>
              <a:t>ป่วย  ๑๐  มิ.ย. ๕๙  </a:t>
            </a:r>
            <a:r>
              <a:rPr lang="th-TH" b="1" dirty="0" smtClean="0">
                <a:cs typeface="+mj-cs"/>
              </a:rPr>
              <a:t>รักษา  </a:t>
            </a:r>
            <a:r>
              <a:rPr lang="th-TH" b="1" dirty="0">
                <a:cs typeface="+mj-cs"/>
              </a:rPr>
              <a:t>๑๓  มิ.ย. ๕๙</a:t>
            </a:r>
            <a:endParaRPr lang="en-US" b="1" dirty="0">
              <a:cs typeface="+mj-cs"/>
            </a:endParaRPr>
          </a:p>
          <a:p>
            <a:pPr lvl="0"/>
            <a:r>
              <a:rPr lang="th-TH" b="1" dirty="0">
                <a:cs typeface="+mj-cs"/>
              </a:rPr>
              <a:t>ด.ช.</a:t>
            </a:r>
            <a:r>
              <a:rPr lang="th-TH" b="1" dirty="0" err="1">
                <a:cs typeface="+mj-cs"/>
              </a:rPr>
              <a:t>สมพงษ์</a:t>
            </a:r>
            <a:r>
              <a:rPr lang="th-TH" b="1" dirty="0">
                <a:cs typeface="+mj-cs"/>
              </a:rPr>
              <a:t>  โพนทอง  อายุ ๑๔  ปี  ที่อยู่  ๒๑๗  ม. ๑  บ้านห้วย</a:t>
            </a:r>
            <a:r>
              <a:rPr lang="th-TH" b="1" dirty="0" smtClean="0">
                <a:cs typeface="+mj-cs"/>
              </a:rPr>
              <a:t>พิชัย</a:t>
            </a:r>
          </a:p>
          <a:p>
            <a:pPr marL="0" lvl="0" indent="0">
              <a:buNone/>
            </a:pPr>
            <a:r>
              <a:rPr lang="th-TH" b="1" dirty="0" smtClean="0">
                <a:cs typeface="+mj-cs"/>
              </a:rPr>
              <a:t>ต.</a:t>
            </a:r>
            <a:r>
              <a:rPr lang="th-TH" b="1" dirty="0">
                <a:cs typeface="+mj-cs"/>
              </a:rPr>
              <a:t>ห้วยพิชัย  อ.ปากชม  จ.</a:t>
            </a:r>
            <a:r>
              <a:rPr lang="th-TH" b="1" dirty="0" smtClean="0">
                <a:cs typeface="+mj-cs"/>
              </a:rPr>
              <a:t>เลย  เริ่ม</a:t>
            </a:r>
            <a:r>
              <a:rPr lang="th-TH" b="1" dirty="0">
                <a:cs typeface="+mj-cs"/>
              </a:rPr>
              <a:t>ป่วย  ๑๓  มิ.ย. ๕๙ </a:t>
            </a:r>
            <a:r>
              <a:rPr lang="th-TH" b="1" dirty="0" smtClean="0">
                <a:cs typeface="+mj-cs"/>
              </a:rPr>
              <a:t>รักษา ๑๔ </a:t>
            </a:r>
            <a:r>
              <a:rPr lang="th-TH" b="1" dirty="0" smtClean="0"/>
              <a:t>มิ.ย. </a:t>
            </a:r>
            <a:r>
              <a:rPr lang="th-TH" b="1" dirty="0" smtClean="0">
                <a:cs typeface="+mj-cs"/>
              </a:rPr>
              <a:t>๕๙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74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34888" y="83671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h-TH" b="1" dirty="0">
                <a:cs typeface="+mj-cs"/>
              </a:rPr>
              <a:t>ด.ญ.</a:t>
            </a:r>
            <a:r>
              <a:rPr lang="th-TH" b="1" dirty="0" err="1">
                <a:cs typeface="+mj-cs"/>
              </a:rPr>
              <a:t>อัญ</a:t>
            </a:r>
            <a:r>
              <a:rPr lang="th-TH" b="1" dirty="0">
                <a:cs typeface="+mj-cs"/>
              </a:rPr>
              <a:t>ชุรี  พระอินทร์  อายุ ๑๔  ปี  ที่อยู่  ๑๑๐  ม. ๕  บ้านปากเนียม </a:t>
            </a:r>
            <a:endParaRPr lang="th-TH" b="1" dirty="0" smtClean="0">
              <a:cs typeface="+mj-cs"/>
            </a:endParaRPr>
          </a:p>
          <a:p>
            <a:pPr marL="0" lvl="0" indent="0">
              <a:buNone/>
            </a:pPr>
            <a:r>
              <a:rPr lang="th-TH" b="1" dirty="0" smtClean="0">
                <a:cs typeface="+mj-cs"/>
              </a:rPr>
              <a:t> </a:t>
            </a:r>
            <a:r>
              <a:rPr lang="th-TH" b="1" dirty="0">
                <a:cs typeface="+mj-cs"/>
              </a:rPr>
              <a:t>ต.ห้วยพิชัย  อ.ปากชม  จ.</a:t>
            </a:r>
            <a:r>
              <a:rPr lang="th-TH" b="1" dirty="0" smtClean="0">
                <a:cs typeface="+mj-cs"/>
              </a:rPr>
              <a:t>เลย เริ่ม</a:t>
            </a:r>
            <a:r>
              <a:rPr lang="th-TH" b="1" dirty="0">
                <a:cs typeface="+mj-cs"/>
              </a:rPr>
              <a:t>ป่วย  ๒๐  มิ.ย. ๕๙ </a:t>
            </a:r>
            <a:r>
              <a:rPr lang="th-TH" b="1" dirty="0" smtClean="0">
                <a:cs typeface="+mj-cs"/>
              </a:rPr>
              <a:t> </a:t>
            </a:r>
            <a:r>
              <a:rPr lang="th-TH" b="1" dirty="0">
                <a:cs typeface="+mj-cs"/>
              </a:rPr>
              <a:t>รักษา  ๒๒  มิ.ย. ๕๙</a:t>
            </a:r>
            <a:endParaRPr lang="en-US" b="1" dirty="0">
              <a:cs typeface="+mj-cs"/>
            </a:endParaRPr>
          </a:p>
          <a:p>
            <a:pPr lvl="0"/>
            <a:r>
              <a:rPr lang="th-TH" b="1" dirty="0">
                <a:cs typeface="+mj-cs"/>
              </a:rPr>
              <a:t>ด.ช.</a:t>
            </a:r>
            <a:r>
              <a:rPr lang="th-TH" b="1" dirty="0" err="1">
                <a:cs typeface="+mj-cs"/>
              </a:rPr>
              <a:t>ศุภกิต</a:t>
            </a:r>
            <a:r>
              <a:rPr lang="th-TH" b="1" dirty="0">
                <a:cs typeface="+mj-cs"/>
              </a:rPr>
              <a:t>  อินทะศักดิ์  อายุ ๑๒  ปี  ที่อยู่  ๒๒๗  ม. ๑  บ้านห้วยพิชัย  </a:t>
            </a:r>
            <a:endParaRPr lang="th-TH" b="1" dirty="0" smtClean="0">
              <a:cs typeface="+mj-cs"/>
            </a:endParaRPr>
          </a:p>
          <a:p>
            <a:pPr marL="0" lvl="0" indent="0">
              <a:buNone/>
            </a:pPr>
            <a:r>
              <a:rPr lang="th-TH" b="1" dirty="0" smtClean="0">
                <a:cs typeface="+mj-cs"/>
              </a:rPr>
              <a:t>ต.</a:t>
            </a:r>
            <a:r>
              <a:rPr lang="th-TH" b="1" dirty="0">
                <a:cs typeface="+mj-cs"/>
              </a:rPr>
              <a:t>ห้วยพิชัย  อ.ปากชม  จ.</a:t>
            </a:r>
            <a:r>
              <a:rPr lang="th-TH" b="1" dirty="0" smtClean="0">
                <a:cs typeface="+mj-cs"/>
              </a:rPr>
              <a:t>เลย  เริ่ม</a:t>
            </a:r>
            <a:r>
              <a:rPr lang="th-TH" b="1" dirty="0">
                <a:cs typeface="+mj-cs"/>
              </a:rPr>
              <a:t>ป่วย  ๒๔  มิ.ย. ๕๙  </a:t>
            </a:r>
            <a:r>
              <a:rPr lang="th-TH" b="1" dirty="0" smtClean="0">
                <a:cs typeface="+mj-cs"/>
              </a:rPr>
              <a:t>รักษา  </a:t>
            </a:r>
            <a:r>
              <a:rPr lang="th-TH" b="1" dirty="0">
                <a:cs typeface="+mj-cs"/>
              </a:rPr>
              <a:t>๒๕  มิ.ย. ๕๙</a:t>
            </a:r>
            <a:endParaRPr lang="en-US" b="1" dirty="0">
              <a:cs typeface="+mj-cs"/>
            </a:endParaRPr>
          </a:p>
          <a:p>
            <a:pPr lvl="0"/>
            <a:r>
              <a:rPr lang="th-TH" b="1" dirty="0">
                <a:cs typeface="+mj-cs"/>
              </a:rPr>
              <a:t>นาย</a:t>
            </a:r>
            <a:r>
              <a:rPr lang="th-TH" b="1" dirty="0" err="1">
                <a:cs typeface="+mj-cs"/>
              </a:rPr>
              <a:t>นันทวัฒน์</a:t>
            </a:r>
            <a:r>
              <a:rPr lang="th-TH" b="1" dirty="0">
                <a:cs typeface="+mj-cs"/>
              </a:rPr>
              <a:t>  </a:t>
            </a:r>
            <a:r>
              <a:rPr lang="th-TH" b="1" dirty="0" err="1">
                <a:cs typeface="+mj-cs"/>
              </a:rPr>
              <a:t>พิ</a:t>
            </a:r>
            <a:r>
              <a:rPr lang="th-TH" b="1" dirty="0">
                <a:cs typeface="+mj-cs"/>
              </a:rPr>
              <a:t>ลาชัย  อายุ ๑๖  ปี  ที่อยู่  ๙  ม. ๑  บ้านห้วยพิชัย  </a:t>
            </a:r>
            <a:endParaRPr lang="th-TH" b="1" dirty="0" smtClean="0">
              <a:cs typeface="+mj-cs"/>
            </a:endParaRPr>
          </a:p>
          <a:p>
            <a:pPr marL="0" lvl="0" indent="0">
              <a:buNone/>
            </a:pPr>
            <a:r>
              <a:rPr lang="th-TH" b="1" dirty="0" smtClean="0">
                <a:cs typeface="+mj-cs"/>
              </a:rPr>
              <a:t>ต.</a:t>
            </a:r>
            <a:r>
              <a:rPr lang="th-TH" b="1" dirty="0">
                <a:cs typeface="+mj-cs"/>
              </a:rPr>
              <a:t>ห้วยพิชัย  อ.ปากชม  จ.</a:t>
            </a:r>
            <a:r>
              <a:rPr lang="th-TH" b="1" dirty="0" smtClean="0">
                <a:cs typeface="+mj-cs"/>
              </a:rPr>
              <a:t>เลย  เริ่ม</a:t>
            </a:r>
            <a:r>
              <a:rPr lang="th-TH" b="1" dirty="0">
                <a:cs typeface="+mj-cs"/>
              </a:rPr>
              <a:t>ป่วย  ๑  ก.ค. ๕๙  </a:t>
            </a:r>
            <a:r>
              <a:rPr lang="th-TH" b="1" dirty="0" smtClean="0">
                <a:cs typeface="+mj-cs"/>
              </a:rPr>
              <a:t>รักษา  </a:t>
            </a:r>
            <a:r>
              <a:rPr lang="th-TH" b="1" dirty="0">
                <a:cs typeface="+mj-cs"/>
              </a:rPr>
              <a:t>๔  ก.ค. ๕๙</a:t>
            </a:r>
            <a:endParaRPr lang="en-US" b="1" dirty="0"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45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กิจกรรมการควบคุมป้องกันโรคไข้เลือดออก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รณรงค์ควบคุมลูกน้ำยุงลาย</a:t>
            </a:r>
            <a:endParaRPr lang="en-US" b="1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 descr="C:\Users\Administrator\Desktop\New folder\20160707_2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81438"/>
            <a:ext cx="3384376" cy="26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New folder\20160707_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1536"/>
            <a:ext cx="3456384" cy="28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7704" y="197768"/>
            <a:ext cx="525658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ควบคุมโรค</a:t>
            </a:r>
            <a:endParaRPr lang="th-TH" dirty="0"/>
          </a:p>
        </p:txBody>
      </p:sp>
      <p:pic>
        <p:nvPicPr>
          <p:cNvPr id="4098" name="Picture 2" descr="C:\Users\Administrator\Desktop\New folder\46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54" y="4149080"/>
            <a:ext cx="4299906" cy="259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New folder\10759 ควบคุมโรค_9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8" y="1484784"/>
            <a:ext cx="3971579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istrator\Desktop\New folder\ควบคุมโรค 150659_1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62365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7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3707" y="413792"/>
            <a:ext cx="4932549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ควบคุมโรค</a:t>
            </a:r>
            <a:endParaRPr lang="th-TH" dirty="0"/>
          </a:p>
        </p:txBody>
      </p:sp>
      <p:pic>
        <p:nvPicPr>
          <p:cNvPr id="2050" name="Picture 2" descr="C:\Users\Administrator\Desktop\New folder\ควบคุมโรค 150659_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9371"/>
            <a:ext cx="2250798" cy="168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ควบคุมโรค 150659_1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9371"/>
            <a:ext cx="2215800" cy="1716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New folder\ควบคุมโรค 150659_5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6550" y="-5019675"/>
            <a:ext cx="1080000" cy="8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New folder\ควบคุมโรค 150659_5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9370"/>
            <a:ext cx="2448272" cy="1735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New folder\ม.9 กับ รร._2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3587"/>
            <a:ext cx="223224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New folder\ม.9 กับ รร._13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84" y="3973587"/>
            <a:ext cx="2221848" cy="1759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New folder\ม.9 กับ รร._13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943530"/>
            <a:ext cx="2448272" cy="1789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924061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ควบคุมโรค</a:t>
            </a:r>
            <a:endParaRPr lang="th-TH" dirty="0"/>
          </a:p>
        </p:txBody>
      </p:sp>
      <p:pic>
        <p:nvPicPr>
          <p:cNvPr id="3074" name="Picture 2" descr="C:\Users\Administrator\Desktop\New folder\ม.9 กับ รร._63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4" y="1617513"/>
            <a:ext cx="252028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New folder\ม1 290759_8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80" y="1617514"/>
            <a:ext cx="2365145" cy="2027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New folder\ม.9 กับ รร._6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00" y="1617513"/>
            <a:ext cx="2279560" cy="2027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New folder\ม.1 วันที่ 29_7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7631"/>
            <a:ext cx="2520280" cy="196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New folder\10759 ควบคุมโรค_9830 -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80" y="3917632"/>
            <a:ext cx="2365145" cy="196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esktop\New folder\46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87" y="3891889"/>
            <a:ext cx="2294773" cy="1985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39248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ควบคุมโรค</a:t>
            </a:r>
            <a:endParaRPr lang="th-TH" dirty="0"/>
          </a:p>
        </p:txBody>
      </p:sp>
      <p:pic>
        <p:nvPicPr>
          <p:cNvPr id="5122" name="Picture 2" descr="C:\Users\Administrator\Desktop\New folder\46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52028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5123" name="Picture 3" descr="C:\Users\Administrator\Desktop\New folder\10759 ควบคุมโรค_2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9"/>
            <a:ext cx="237626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5124" name="Picture 4" descr="C:\Users\Administrator\Desktop\New folder\10759 ควบคุมโรค_2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677557"/>
            <a:ext cx="2736304" cy="203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5125" name="Picture 5" descr="C:\Users\Administrator\Desktop\New folder\10759 ควบคุมโรค_18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61602"/>
            <a:ext cx="2520280" cy="198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5126" name="Picture 6" descr="C:\Users\Administrator\Desktop\New folder\10759 ควบคุมโรค_18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602"/>
            <a:ext cx="2376263" cy="198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5127" name="Picture 7" descr="C:\Users\Administrator\Desktop\New folder\10759 ควบคุมโรค_58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832186"/>
            <a:ext cx="2736304" cy="1998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  <p:extLst>
      <p:ext uri="{BB962C8B-B14F-4D97-AF65-F5344CB8AC3E}">
        <p14:creationId xmlns:p14="http://schemas.microsoft.com/office/powerpoint/2010/main" val="14013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9772" y="260648"/>
            <a:ext cx="460851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ควบคุมโรค</a:t>
            </a:r>
            <a:endParaRPr lang="th-TH" dirty="0"/>
          </a:p>
        </p:txBody>
      </p:sp>
      <p:pic>
        <p:nvPicPr>
          <p:cNvPr id="6146" name="Picture 2" descr="C:\Users\Administrator\Desktop\New folder\ควบคุมโรค 150659_45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538668" cy="213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New folder\ควบคุมโรค 150659_5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38070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New folder\ควบคุมโรค 150659_63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37626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New folder\พ่นหมอกควัน หมู่ 6_25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8" y="3861048"/>
            <a:ext cx="256746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Desktop\New folder\ม.1 วันที่ 29_3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882051"/>
            <a:ext cx="2380702" cy="2332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istrator\Desktop\New folder\ม.1 วันที่ 29_4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3" y="3899357"/>
            <a:ext cx="2388674" cy="2332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264</Words>
  <Application>Microsoft Office PowerPoint</Application>
  <PresentationFormat>นำเสนอทางหน้าจอ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โครงการควบคุมป้องกันโรคติดต่อ   ประจำปี ๒๕๕๙</vt:lpstr>
      <vt:lpstr>พบผู้ป่วยโรคไข้เลือดออก ๕  ราย</vt:lpstr>
      <vt:lpstr>งานนำเสนอ PowerPoint</vt:lpstr>
      <vt:lpstr>กิจกรรมการควบคุมป้องกันโรคไข้เลือดออก</vt:lpstr>
      <vt:lpstr>ควบคุมโรค</vt:lpstr>
      <vt:lpstr>ควบคุมโรค</vt:lpstr>
      <vt:lpstr>ควบคุมโรค</vt:lpstr>
      <vt:lpstr>ควบคุมโรค</vt:lpstr>
      <vt:lpstr>ควบคุมโรค</vt:lpstr>
      <vt:lpstr>ให้ความรู้ทางหอกระจายข่าวประจำหมู่บ้าน</vt:lpstr>
      <vt:lpstr>รายละเอียดการพ่นและการใช้น้ำมัน</vt:lpstr>
      <vt:lpstr>รายละเอียดการพ่นและการใช้น้ำมัน</vt:lpstr>
      <vt:lpstr>รายละเอียดการพ่นและการใช้น้ำมัน</vt:lpstr>
      <vt:lpstr>รายละเอียดการพ่นและการใช้น้ำมัน</vt:lpstr>
      <vt:lpstr>รายละเอียดการพ่นและการใช้น้ำมัน</vt:lpstr>
      <vt:lpstr>ขอบคุณค่ะ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โครงการควบคุมป้องกันโรคติดต่อ   ประจำปี ๒๕๕๙</dc:title>
  <dc:creator>KKD Windows7 V.11_x64</dc:creator>
  <cp:lastModifiedBy>KKD Windows7 V.11_x64</cp:lastModifiedBy>
  <cp:revision>8</cp:revision>
  <dcterms:created xsi:type="dcterms:W3CDTF">2016-09-10T07:55:47Z</dcterms:created>
  <dcterms:modified xsi:type="dcterms:W3CDTF">2016-09-10T10:22:29Z</dcterms:modified>
</cp:coreProperties>
</file>